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4" r:id="rId1"/>
  </p:sldMasterIdLst>
  <p:sldIdLst>
    <p:sldId id="261" r:id="rId2"/>
    <p:sldId id="256" r:id="rId3"/>
    <p:sldId id="257" r:id="rId4"/>
    <p:sldId id="263" r:id="rId5"/>
    <p:sldId id="264" r:id="rId6"/>
    <p:sldId id="258" r:id="rId7"/>
    <p:sldId id="260" r:id="rId8"/>
    <p:sldId id="259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36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4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6351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461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ch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58195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eskriv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81894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6591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nkort för c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v-SE"/>
              <a:t>Klicka här för att ändra format på bakgrundstexten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31052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t eller fals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sv-SE"/>
              <a:t>Klicka här för att ändra format på bakgrundstexten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3127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97897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926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796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03557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8990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407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7478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5418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0932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285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B61BEF0D-F0BB-DE4B-95CE-6DB70DBA9567}" type="datetimeFigureOut">
              <a:rPr lang="en-US" smtClean="0"/>
              <a:pPr rtl="0"/>
              <a:t>10/8/21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pPr rtl="0"/>
            <a:fld id="{D57F1E4F-1CFF-5643-939E-217C01CDF565}" type="slidenum">
              <a:rPr lang="en-US" smtClean="0"/>
              <a:pPr rtl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1683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raigslist.org/about/site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338CDD2-CF1F-B442-B24B-490B2ED9BD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670560"/>
            <a:ext cx="12527279" cy="3566160"/>
          </a:xfrm>
        </p:spPr>
        <p:txBody>
          <a:bodyPr/>
          <a:lstStyle/>
          <a:p>
            <a:r>
              <a:rPr lang="sv-SE" dirty="0"/>
              <a:t>         </a:t>
            </a:r>
            <a:r>
              <a:rPr lang="sv-SE" sz="4000" dirty="0"/>
              <a:t>ERIK </a:t>
            </a:r>
            <a:r>
              <a:rPr lang="sv-SE" sz="4000" dirty="0" err="1"/>
              <a:t>MATSEgård</a:t>
            </a:r>
            <a:r>
              <a:rPr lang="sv-SE" sz="4000" dirty="0"/>
              <a:t> &amp; max </a:t>
            </a:r>
            <a:r>
              <a:rPr lang="sv-SE" sz="4000" dirty="0" err="1"/>
              <a:t>andersson</a:t>
            </a:r>
            <a:endParaRPr lang="sv-SE" sz="4000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61BC0C7A-60D7-274F-86B7-CA40BCB342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sv-SE" dirty="0"/>
              <a:t>  </a:t>
            </a:r>
          </a:p>
        </p:txBody>
      </p:sp>
      <p:sp>
        <p:nvSpPr>
          <p:cNvPr id="4" name="textruta 3">
            <a:extLst>
              <a:ext uri="{FF2B5EF4-FFF2-40B4-BE49-F238E27FC236}">
                <a16:creationId xmlns:a16="http://schemas.microsoft.com/office/drawing/2014/main" id="{DC5C1982-DEC4-4A43-B019-0C3C9D45994B}"/>
              </a:ext>
            </a:extLst>
          </p:cNvPr>
          <p:cNvSpPr txBox="1"/>
          <p:nvPr/>
        </p:nvSpPr>
        <p:spPr>
          <a:xfrm>
            <a:off x="2769326" y="19463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65308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596633" y="533401"/>
            <a:ext cx="8676222" cy="1021079"/>
          </a:xfrm>
        </p:spPr>
        <p:txBody>
          <a:bodyPr rtlCol="0">
            <a:normAutofit/>
          </a:bodyPr>
          <a:lstStyle/>
          <a:p>
            <a:pPr rtl="0"/>
            <a:r>
              <a:rPr lang="en-US" dirty="0"/>
              <a:t>Craigslist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899160" y="1889760"/>
            <a:ext cx="10485120" cy="4632960"/>
          </a:xfrm>
        </p:spPr>
        <p:txBody>
          <a:bodyPr rtlCol="0">
            <a:normAutofit/>
          </a:bodyPr>
          <a:lstStyle/>
          <a:p>
            <a:pPr rtl="0"/>
            <a:r>
              <a:rPr lang="en-US" sz="2800" dirty="0"/>
              <a:t>Vi har </a:t>
            </a:r>
            <a:r>
              <a:rPr lang="en-US" sz="2800" dirty="0" err="1"/>
              <a:t>valt</a:t>
            </a:r>
            <a:r>
              <a:rPr lang="en-US" sz="2800" dirty="0"/>
              <a:t> </a:t>
            </a:r>
            <a:r>
              <a:rPr lang="en-US" sz="2800" dirty="0" err="1"/>
              <a:t>att</a:t>
            </a:r>
            <a:r>
              <a:rPr lang="en-US" sz="2800" dirty="0"/>
              <a:t> </a:t>
            </a:r>
            <a:r>
              <a:rPr lang="en-US" sz="2800" dirty="0" err="1"/>
              <a:t>modernisera</a:t>
            </a:r>
            <a:r>
              <a:rPr lang="en-US" sz="2800" dirty="0"/>
              <a:t> craigslist</a:t>
            </a:r>
          </a:p>
          <a:p>
            <a:pPr marL="342900" indent="-342900" rtl="0">
              <a:buFont typeface="Arial" panose="020B0604020202020204" pitchFamily="34" charset="0"/>
              <a:buChar char="•"/>
            </a:pPr>
            <a:endParaRPr lang="en-US" dirty="0"/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en-US" dirty="0" err="1"/>
              <a:t>Anledning</a:t>
            </a:r>
            <a:endParaRPr lang="en-US" dirty="0"/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en-US" dirty="0" err="1"/>
              <a:t>Förbättringar</a:t>
            </a:r>
            <a:r>
              <a:rPr lang="en-US" dirty="0"/>
              <a:t> &amp; </a:t>
            </a:r>
            <a:r>
              <a:rPr lang="en-US" dirty="0" err="1"/>
              <a:t>avgränsningar</a:t>
            </a:r>
            <a:r>
              <a:rPr lang="en-US" dirty="0"/>
              <a:t>  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dirty="0" err="1"/>
              <a:t>Koden</a:t>
            </a:r>
            <a:endParaRPr lang="en-US" dirty="0"/>
          </a:p>
          <a:p>
            <a:pPr marL="342900" indent="-342900" algn="just" rtl="0">
              <a:buFont typeface="Arial" panose="020B0604020202020204" pitchFamily="34" charset="0"/>
              <a:buChar char="•"/>
            </a:pPr>
            <a:r>
              <a:rPr lang="en-US" dirty="0" err="1"/>
              <a:t>Utvärdering</a:t>
            </a:r>
            <a:r>
              <a:rPr lang="en-US" dirty="0"/>
              <a:t> av </a:t>
            </a:r>
            <a:r>
              <a:rPr lang="en-US" dirty="0" err="1"/>
              <a:t>projektet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223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554182"/>
          </a:xfrm>
        </p:spPr>
        <p:txBody>
          <a:bodyPr>
            <a:normAutofit fontScale="90000"/>
          </a:bodyPr>
          <a:lstStyle/>
          <a:p>
            <a:r>
              <a:rPr lang="sv-SE" dirty="0"/>
              <a:t>                               anledning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141413" y="1163783"/>
            <a:ext cx="9905998" cy="4627418"/>
          </a:xfrm>
        </p:spPr>
        <p:txBody>
          <a:bodyPr/>
          <a:lstStyle/>
          <a:p>
            <a:r>
              <a:rPr lang="sv-SE" dirty="0">
                <a:hlinkClick r:id="rId2"/>
              </a:rPr>
              <a:t>https://www.craigslist.org/about/sites</a:t>
            </a:r>
            <a:endParaRPr lang="sv-SE" dirty="0"/>
          </a:p>
          <a:p>
            <a:r>
              <a:rPr lang="sv-SE" dirty="0"/>
              <a:t>Original hemsidans layout, design och </a:t>
            </a:r>
            <a:r>
              <a:rPr lang="sv-SE" dirty="0" err="1"/>
              <a:t>responsivitet</a:t>
            </a:r>
            <a:endParaRPr lang="sv-SE" dirty="0"/>
          </a:p>
          <a:p>
            <a:r>
              <a:rPr lang="sv-SE" dirty="0"/>
              <a:t>Vi har valt att modernisera </a:t>
            </a:r>
            <a:r>
              <a:rPr lang="sv-SE" dirty="0" err="1"/>
              <a:t>craigslist</a:t>
            </a:r>
            <a:r>
              <a:rPr lang="sv-SE" dirty="0"/>
              <a:t> </a:t>
            </a:r>
            <a:r>
              <a:rPr lang="sv-SE" dirty="0" err="1"/>
              <a:t>pga</a:t>
            </a:r>
            <a:r>
              <a:rPr lang="sv-SE" dirty="0"/>
              <a:t> dess gamla och röriga design</a:t>
            </a:r>
          </a:p>
          <a:p>
            <a:pPr marL="0" indent="0">
              <a:buNone/>
            </a:pPr>
            <a:r>
              <a:rPr lang="sv-SE" dirty="0"/>
              <a:t> </a:t>
            </a:r>
          </a:p>
          <a:p>
            <a:pPr marL="0" indent="0">
              <a:buNone/>
            </a:pPr>
            <a:r>
              <a:rPr lang="sv-SE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72338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0EDEB11-DA01-214A-84D1-F672B3D97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7" name="Bildobjekt 6">
            <a:extLst>
              <a:ext uri="{FF2B5EF4-FFF2-40B4-BE49-F238E27FC236}">
                <a16:creationId xmlns:a16="http://schemas.microsoft.com/office/drawing/2014/main" id="{477AD836-1E55-A845-9E61-36679BC042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19293" y="72850"/>
            <a:ext cx="2016147" cy="6712300"/>
          </a:xfrm>
          <a:prstGeom prst="rect">
            <a:avLst/>
          </a:prstGeom>
        </p:spPr>
      </p:pic>
      <p:pic>
        <p:nvPicPr>
          <p:cNvPr id="9" name="Bildobjekt 8">
            <a:extLst>
              <a:ext uri="{FF2B5EF4-FFF2-40B4-BE49-F238E27FC236}">
                <a16:creationId xmlns:a16="http://schemas.microsoft.com/office/drawing/2014/main" id="{AB58D58F-F801-AD45-8935-3E1A431A5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6870" y="609600"/>
            <a:ext cx="2412764" cy="4921681"/>
          </a:xfrm>
          <a:prstGeom prst="rect">
            <a:avLst/>
          </a:prstGeom>
        </p:spPr>
      </p:pic>
      <p:pic>
        <p:nvPicPr>
          <p:cNvPr id="10" name="Platshållare för innehåll 4" descr="En bild som visar text&#10;&#10;Automatiskt genererad beskrivning">
            <a:extLst>
              <a:ext uri="{FF2B5EF4-FFF2-40B4-BE49-F238E27FC236}">
                <a16:creationId xmlns:a16="http://schemas.microsoft.com/office/drawing/2014/main" id="{7DB775E8-7B15-DA46-80D7-606973A10F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988" y="836022"/>
            <a:ext cx="6894129" cy="4467497"/>
          </a:xfrm>
          <a:prstGeom prst="rect">
            <a:avLst/>
          </a:prstGeom>
        </p:spPr>
      </p:pic>
      <p:sp>
        <p:nvSpPr>
          <p:cNvPr id="12" name="Platshållare för innehåll 11">
            <a:extLst>
              <a:ext uri="{FF2B5EF4-FFF2-40B4-BE49-F238E27FC236}">
                <a16:creationId xmlns:a16="http://schemas.microsoft.com/office/drawing/2014/main" id="{BCC8AF93-6826-CF4E-9D88-AE09E3806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857226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D3E83A4-5366-42B8-9E9E-2378A9446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06FA664-001A-4DAF-9837-CCBCD5DAE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 w="22225">
            <a:solidFill>
              <a:srgbClr val="F5CD8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latshållare för innehåll 4">
            <a:extLst>
              <a:ext uri="{FF2B5EF4-FFF2-40B4-BE49-F238E27FC236}">
                <a16:creationId xmlns:a16="http://schemas.microsoft.com/office/drawing/2014/main" id="{5DF0727F-E13E-3B4A-BF0F-B5B764A0C8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" b="1282"/>
          <a:stretch/>
        </p:blipFill>
        <p:spPr>
          <a:xfrm>
            <a:off x="307671" y="368490"/>
            <a:ext cx="11576657" cy="600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282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886691"/>
          </a:xfrm>
        </p:spPr>
        <p:txBody>
          <a:bodyPr/>
          <a:lstStyle/>
          <a:p>
            <a:r>
              <a:rPr lang="sv-SE" dirty="0"/>
              <a:t>                      Våra förbättringar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761999" y="914400"/>
            <a:ext cx="10285411" cy="5105400"/>
          </a:xfrm>
        </p:spPr>
        <p:txBody>
          <a:bodyPr/>
          <a:lstStyle/>
          <a:p>
            <a:r>
              <a:rPr lang="sv-SE" dirty="0"/>
              <a:t>Vi har skapat en start och en konto sida   </a:t>
            </a:r>
          </a:p>
          <a:p>
            <a:r>
              <a:rPr lang="sv-SE" dirty="0"/>
              <a:t>Komprimering, vi valde att ta bort en sida</a:t>
            </a:r>
          </a:p>
          <a:p>
            <a:r>
              <a:rPr lang="sv-SE" dirty="0"/>
              <a:t>Vi tog bort alla synliga underkategorier</a:t>
            </a:r>
          </a:p>
          <a:p>
            <a:r>
              <a:rPr lang="sv-SE" dirty="0"/>
              <a:t>En modernare minimalistisk design och layout</a:t>
            </a:r>
          </a:p>
          <a:p>
            <a:r>
              <a:rPr lang="sv-SE" dirty="0"/>
              <a:t>Vi har gjort sidan </a:t>
            </a:r>
            <a:r>
              <a:rPr lang="sv-SE" dirty="0" err="1"/>
              <a:t>responsiv</a:t>
            </a:r>
            <a:r>
              <a:rPr lang="sv-SE" dirty="0"/>
              <a:t>   </a:t>
            </a:r>
          </a:p>
          <a:p>
            <a:r>
              <a:rPr lang="sv-SE" dirty="0"/>
              <a:t>Lagt till animationer</a:t>
            </a:r>
          </a:p>
          <a:p>
            <a:r>
              <a:rPr lang="sv-SE" dirty="0"/>
              <a:t>Konto sidan har fått en modernare och snyggare design</a:t>
            </a:r>
          </a:p>
        </p:txBody>
      </p:sp>
    </p:spTree>
    <p:extLst>
      <p:ext uri="{BB962C8B-B14F-4D97-AF65-F5344CB8AC3E}">
        <p14:creationId xmlns:p14="http://schemas.microsoft.com/office/powerpoint/2010/main" val="2338263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643192" y="609600"/>
            <a:ext cx="3643674" cy="1905000"/>
          </a:xfrm>
        </p:spPr>
        <p:txBody>
          <a:bodyPr>
            <a:normAutofit/>
          </a:bodyPr>
          <a:lstStyle/>
          <a:p>
            <a:r>
              <a:rPr lang="sv-SE" sz="2800"/>
              <a:t>                       Koden 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643192" y="2666999"/>
            <a:ext cx="3643674" cy="3216276"/>
          </a:xfrm>
        </p:spPr>
        <p:txBody>
          <a:bodyPr anchor="t">
            <a:normAutofit/>
          </a:bodyPr>
          <a:lstStyle/>
          <a:p>
            <a:r>
              <a:rPr lang="sv-SE" sz="1800" dirty="0"/>
              <a:t>Återanvänt koden för </a:t>
            </a:r>
            <a:r>
              <a:rPr lang="sv-SE" sz="1800" dirty="0" err="1"/>
              <a:t>header</a:t>
            </a:r>
            <a:r>
              <a:rPr lang="sv-SE" sz="1800" dirty="0"/>
              <a:t> och </a:t>
            </a:r>
            <a:r>
              <a:rPr lang="sv-SE" sz="1800" dirty="0" err="1"/>
              <a:t>footer</a:t>
            </a:r>
            <a:r>
              <a:rPr lang="sv-SE" sz="1800"/>
              <a:t> </a:t>
            </a:r>
            <a:endParaRPr lang="sv-SE" sz="1800" dirty="0"/>
          </a:p>
          <a:p>
            <a:r>
              <a:rPr lang="sv-SE" sz="1800" dirty="0"/>
              <a:t>Vi har blandat </a:t>
            </a:r>
            <a:r>
              <a:rPr lang="sv-SE" sz="1800" dirty="0" err="1"/>
              <a:t>tailwind</a:t>
            </a:r>
            <a:r>
              <a:rPr lang="sv-SE" sz="1800" dirty="0"/>
              <a:t> med </a:t>
            </a:r>
            <a:r>
              <a:rPr lang="sv-SE" sz="1800" dirty="0" err="1"/>
              <a:t>css</a:t>
            </a:r>
            <a:r>
              <a:rPr lang="sv-SE" sz="1800" dirty="0"/>
              <a:t> och html </a:t>
            </a:r>
          </a:p>
          <a:p>
            <a:r>
              <a:rPr lang="sv-SE" sz="1800" dirty="0"/>
              <a:t>Vi skapade hela konto formuläret med </a:t>
            </a:r>
            <a:r>
              <a:rPr lang="sv-SE" sz="1800" dirty="0" err="1"/>
              <a:t>tailwind</a:t>
            </a:r>
            <a:endParaRPr lang="sv-SE" sz="1800" dirty="0"/>
          </a:p>
          <a:p>
            <a:r>
              <a:rPr lang="sv-SE" sz="1800" dirty="0"/>
              <a:t>animationer</a:t>
            </a:r>
          </a:p>
          <a:p>
            <a:endParaRPr lang="sv-SE" sz="1800" dirty="0"/>
          </a:p>
        </p:txBody>
      </p:sp>
      <p:pic>
        <p:nvPicPr>
          <p:cNvPr id="13" name="Bildobjekt 12" descr="En bild som visar text&#10;&#10;Automatiskt genererad beskrivning">
            <a:extLst>
              <a:ext uri="{FF2B5EF4-FFF2-40B4-BE49-F238E27FC236}">
                <a16:creationId xmlns:a16="http://schemas.microsoft.com/office/drawing/2014/main" id="{7F866BED-A83F-494C-A722-F946B25C15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0994" y="925971"/>
            <a:ext cx="6916633" cy="4686016"/>
          </a:xfrm>
          <a:prstGeom prst="roundRect">
            <a:avLst>
              <a:gd name="adj" fmla="val 3517"/>
            </a:avLst>
          </a:prstGeom>
          <a:ln w="38100">
            <a:gradFill flip="none" rotWithShape="1">
              <a:gsLst>
                <a:gs pos="0">
                  <a:srgbClr val="363D46"/>
                </a:gs>
                <a:gs pos="100000">
                  <a:srgbClr val="363D46">
                    <a:lumMod val="75000"/>
                  </a:srgb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34213061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-457200" y="152400"/>
            <a:ext cx="11504611" cy="2362200"/>
          </a:xfrm>
        </p:spPr>
        <p:txBody>
          <a:bodyPr/>
          <a:lstStyle/>
          <a:p>
            <a:r>
              <a:rPr lang="sv-SE" dirty="0"/>
              <a:t>                      positivt och negativt UNDER PROJEKTET 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009333" y="1946366"/>
            <a:ext cx="9905998" cy="4911634"/>
          </a:xfrm>
        </p:spPr>
        <p:txBody>
          <a:bodyPr>
            <a:normAutofit/>
          </a:bodyPr>
          <a:lstStyle/>
          <a:p>
            <a:r>
              <a:rPr lang="sv-SE" sz="2800" b="1" dirty="0"/>
              <a:t>Negativt </a:t>
            </a:r>
          </a:p>
          <a:p>
            <a:r>
              <a:rPr lang="sv-SE" dirty="0"/>
              <a:t>Vi hade lite för bråttom med att börja innan vi läste uppgiften ordentligt </a:t>
            </a:r>
          </a:p>
          <a:p>
            <a:r>
              <a:rPr lang="sv-SE" dirty="0" err="1"/>
              <a:t>Github</a:t>
            </a:r>
            <a:r>
              <a:rPr lang="sv-SE" dirty="0"/>
              <a:t> krånglade för oss</a:t>
            </a:r>
            <a:endParaRPr lang="sv-SE" sz="2800" b="1" dirty="0"/>
          </a:p>
          <a:p>
            <a:endParaRPr lang="sv-SE" sz="2800" b="1" dirty="0"/>
          </a:p>
          <a:p>
            <a:r>
              <a:rPr lang="sv-SE" sz="2800" b="1" dirty="0"/>
              <a:t>Positivt </a:t>
            </a:r>
          </a:p>
          <a:p>
            <a:r>
              <a:rPr lang="sv-SE" dirty="0"/>
              <a:t>Bra samarbete och kommunikation </a:t>
            </a:r>
          </a:p>
          <a:p>
            <a:r>
              <a:rPr lang="sv-SE" dirty="0"/>
              <a:t>Samma vision </a:t>
            </a:r>
          </a:p>
          <a:p>
            <a:r>
              <a:rPr lang="sv-SE" dirty="0" err="1"/>
              <a:t>Tailwind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6981682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Nät">
  <a:themeElements>
    <a:clrScheme name="Nät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Nät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Nät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{811EEDC8-1CD4-9346-AEE8-E49774A3B19C}tf10001063</Template>
  <TotalTime>400</TotalTime>
  <Words>162</Words>
  <Application>Microsoft Macintosh PowerPoint</Application>
  <PresentationFormat>Bredbild</PresentationFormat>
  <Paragraphs>37</Paragraphs>
  <Slides>8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2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Nät</vt:lpstr>
      <vt:lpstr>         ERIK MATSEgård &amp; max andersson</vt:lpstr>
      <vt:lpstr>Craigslist</vt:lpstr>
      <vt:lpstr>                               anledning</vt:lpstr>
      <vt:lpstr>PowerPoint-presentation</vt:lpstr>
      <vt:lpstr>PowerPoint-presentation</vt:lpstr>
      <vt:lpstr>                      Våra förbättringar</vt:lpstr>
      <vt:lpstr>                       Koden </vt:lpstr>
      <vt:lpstr>                      positivt och negativt UNDER PROJEKTET 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Craigslist</dc:title>
  <dc:creator>a</dc:creator>
  <cp:lastModifiedBy>Erik Matsegård</cp:lastModifiedBy>
  <cp:revision>23</cp:revision>
  <dcterms:created xsi:type="dcterms:W3CDTF">2021-10-05T08:37:33Z</dcterms:created>
  <dcterms:modified xsi:type="dcterms:W3CDTF">2021-10-08T11:59:21Z</dcterms:modified>
</cp:coreProperties>
</file>

<file path=docProps/thumbnail.jpeg>
</file>